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5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79A5-7CA5-F34E-A9C2-559BD24A09D1}" type="datetimeFigureOut">
              <a:t>8/12/16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AC32C-9178-6749-A289-5897B8FA669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5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zh-CN" smtClean="0"/>
              <a:t>Click to edit Master subtitle style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206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052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715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69492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3403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6454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02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629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9640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532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753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7114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8996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2678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6074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240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044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311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073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259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644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187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zh-CN" smtClean="0"/>
              <a:t>Click to edit Master title style</a:t>
            </a:r>
            <a:endParaRPr kumimoji="1"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zh-CN" smtClean="0"/>
              <a:t>Click to edit Master text styles</a:t>
            </a:r>
          </a:p>
          <a:p>
            <a:pPr lvl="1"/>
            <a:r>
              <a:rPr kumimoji="1" lang="en-US" altLang="zh-CN" smtClean="0"/>
              <a:t>Second level</a:t>
            </a:r>
          </a:p>
          <a:p>
            <a:pPr lvl="2"/>
            <a:r>
              <a:rPr kumimoji="1" lang="en-US" altLang="zh-CN" smtClean="0"/>
              <a:t>Third level</a:t>
            </a:r>
          </a:p>
          <a:p>
            <a:pPr lvl="3"/>
            <a:r>
              <a:rPr kumimoji="1" lang="en-US" altLang="zh-CN" smtClean="0"/>
              <a:t>Fourth level</a:t>
            </a:r>
          </a:p>
          <a:p>
            <a:pPr lvl="4"/>
            <a:r>
              <a:rPr kumimoji="1" lang="en-US" altLang="zh-CN" smtClean="0"/>
              <a:t>Fifth level</a:t>
            </a:r>
            <a:endParaRPr kumimoji="1"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E3577-A8B5-D14F-B8D8-3F786A358F3A}" type="datetimeFigureOut">
              <a:rPr kumimoji="1" lang="zh-CN" altLang="en-US" smtClean="0"/>
              <a:t>8/12/16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F4B0-FE56-2246-A957-DEF1DF900B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19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176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/>
          <a:lstStyle/>
          <a:p>
            <a:r>
              <a:rPr kumimoji="1" lang="en-US" altLang="zh-CN" b="1" dirty="0" smtClean="0">
                <a:solidFill>
                  <a:schemeClr val="tx2"/>
                </a:solidFill>
                <a:latin typeface="Cambria"/>
                <a:cs typeface="Cambria"/>
              </a:rPr>
              <a:t>The God, the Bad, and the Ugly (Genesis 30:25-43)</a:t>
            </a:r>
            <a:endParaRPr kumimoji="1" lang="zh-CN" altLang="en-US" b="1" dirty="0">
              <a:solidFill>
                <a:schemeClr val="tx2"/>
              </a:solidFill>
              <a:latin typeface="Cambria"/>
              <a:cs typeface="Cambr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and Preached by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Student Grace Wan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17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/>
          <a:lstStyle/>
          <a:p>
            <a:r>
              <a:rPr kumimoji="1" lang="en-US" altLang="zh-CN" b="1" dirty="0" smtClean="0">
                <a:solidFill>
                  <a:schemeClr val="tx2"/>
                </a:solidFill>
                <a:latin typeface="Cambria"/>
                <a:cs typeface="Cambria"/>
              </a:rPr>
              <a:t>The God, the Bad, and the Ugly</a:t>
            </a:r>
            <a:endParaRPr kumimoji="1" lang="zh-CN" altLang="en-US" b="1" dirty="0">
              <a:solidFill>
                <a:schemeClr val="tx2"/>
              </a:solidFill>
              <a:latin typeface="Cambria"/>
              <a:cs typeface="Cambria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019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04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4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0" y="0"/>
            <a:ext cx="916309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44" y="377394"/>
            <a:ext cx="8421336" cy="36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600" dirty="0" smtClean="0">
                <a:latin typeface="Cambria"/>
                <a:cs typeface="Cambria"/>
              </a:rPr>
              <a:t>“I am the Lord, the God of your father Abraham and the God of Isaac. I will give you and your descendants the land on which you are lying. Your </a:t>
            </a:r>
            <a:r>
              <a:rPr kumimoji="1" lang="en-US" altLang="zh-CN" sz="2600" b="1" u="sng" dirty="0" smtClean="0">
                <a:latin typeface="Cambria"/>
                <a:cs typeface="Cambria"/>
              </a:rPr>
              <a:t>descendants will be like the dust of the earth</a:t>
            </a:r>
            <a:r>
              <a:rPr kumimoji="1" lang="en-US" altLang="zh-CN" sz="2600" dirty="0" smtClean="0">
                <a:latin typeface="Cambria"/>
                <a:cs typeface="Cambria"/>
              </a:rPr>
              <a:t>, and you will </a:t>
            </a:r>
            <a:r>
              <a:rPr kumimoji="1" lang="en-US" altLang="zh-CN" sz="2600" b="1" u="sng" dirty="0" smtClean="0">
                <a:latin typeface="Cambria"/>
                <a:cs typeface="Cambria"/>
              </a:rPr>
              <a:t>spread out </a:t>
            </a:r>
            <a:r>
              <a:rPr kumimoji="1" lang="en-US" altLang="zh-CN" sz="2600" dirty="0" smtClean="0">
                <a:latin typeface="Cambria"/>
                <a:cs typeface="Cambria"/>
              </a:rPr>
              <a:t>to the west and to the east, to the north and to the south. </a:t>
            </a:r>
            <a:r>
              <a:rPr kumimoji="1" lang="en-US" altLang="zh-CN" sz="2600" b="1" u="sng" dirty="0" smtClean="0">
                <a:latin typeface="Cambria"/>
                <a:cs typeface="Cambria"/>
              </a:rPr>
              <a:t>All peoples on earth will be blessed through you</a:t>
            </a:r>
            <a:r>
              <a:rPr kumimoji="1" lang="en-US" altLang="zh-CN" sz="2600" dirty="0" smtClean="0">
                <a:latin typeface="Cambria"/>
                <a:cs typeface="Cambria"/>
              </a:rPr>
              <a:t> and your offspring. </a:t>
            </a:r>
            <a:r>
              <a:rPr kumimoji="1" lang="en-US" altLang="zh-CN" sz="2600" b="1" u="sng" dirty="0" smtClean="0">
                <a:latin typeface="Cambria"/>
                <a:cs typeface="Cambria"/>
              </a:rPr>
              <a:t>I am with you and will watch over you </a:t>
            </a:r>
            <a:r>
              <a:rPr kumimoji="1" lang="en-US" altLang="zh-CN" sz="2600" dirty="0" smtClean="0">
                <a:latin typeface="Cambria"/>
                <a:cs typeface="Cambria"/>
              </a:rPr>
              <a:t>wherever you go, and I will bring you back to this land.”</a:t>
            </a:r>
            <a:endParaRPr kumimoji="1" lang="zh-CN" altLang="en-US" sz="2600" dirty="0">
              <a:latin typeface="Cambria"/>
              <a:cs typeface="Cambri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7437" y="3960638"/>
            <a:ext cx="8229600" cy="2581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kumimoji="1" lang="en-US" altLang="zh-CN" sz="2600" dirty="0" smtClean="0">
                <a:latin typeface="Cambria"/>
                <a:cs typeface="Cambria"/>
              </a:rPr>
              <a:t>“If God will be with me and will watch over me on this journey I am taking and will give me </a:t>
            </a:r>
            <a:r>
              <a:rPr kumimoji="1" lang="en-US" altLang="zh-CN" sz="2600" b="1" u="sng" dirty="0" smtClean="0">
                <a:latin typeface="Cambria"/>
                <a:cs typeface="Cambria"/>
              </a:rPr>
              <a:t>food to eat and clothes to wear</a:t>
            </a:r>
            <a:r>
              <a:rPr kumimoji="1" lang="en-US" altLang="zh-CN" sz="2600" dirty="0" smtClean="0">
                <a:latin typeface="Cambria"/>
                <a:cs typeface="Cambria"/>
              </a:rPr>
              <a:t> so that I return safely to my father’s household, then the Lord will be my God…”</a:t>
            </a:r>
            <a:endParaRPr kumimoji="1" lang="zh-CN" altLang="en-US" sz="26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905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03" y="1888439"/>
            <a:ext cx="8592603" cy="466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0" y="584902"/>
            <a:ext cx="8799586" cy="588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400" dirty="0" smtClean="0">
                <a:solidFill>
                  <a:srgbClr val="008000"/>
                </a:solidFill>
                <a:latin typeface="Cambria"/>
                <a:cs typeface="Cambria"/>
              </a:rPr>
              <a:t>1. God Will Keep His Promises </a:t>
            </a:r>
          </a:p>
          <a:p>
            <a:pPr marL="0" indent="0" algn="ctr">
              <a:buNone/>
            </a:pPr>
            <a:r>
              <a:rPr lang="en-US" altLang="zh-CN" sz="4400" dirty="0" smtClean="0">
                <a:solidFill>
                  <a:srgbClr val="008000"/>
                </a:solidFill>
                <a:latin typeface="Cambria"/>
                <a:cs typeface="Cambria"/>
              </a:rPr>
              <a:t>In His Time</a:t>
            </a:r>
            <a:endParaRPr kumimoji="1" lang="zh-CN" altLang="en-US" sz="4400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6849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07" y="1621020"/>
            <a:ext cx="8392675" cy="52369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0" y="584902"/>
            <a:ext cx="8799586" cy="588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400" dirty="0" smtClean="0">
                <a:solidFill>
                  <a:srgbClr val="008000"/>
                </a:solidFill>
                <a:latin typeface="Cambria"/>
                <a:cs typeface="Cambria"/>
              </a:rPr>
              <a:t>2. God Will Keep His Promises </a:t>
            </a:r>
          </a:p>
          <a:p>
            <a:pPr marL="0" indent="0" algn="ctr">
              <a:buNone/>
            </a:pPr>
            <a:r>
              <a:rPr lang="en-US" altLang="zh-CN" sz="4400" dirty="0" smtClean="0">
                <a:solidFill>
                  <a:srgbClr val="008000"/>
                </a:solidFill>
                <a:latin typeface="Cambria"/>
                <a:cs typeface="Cambria"/>
              </a:rPr>
              <a:t>Regardless Of The Schemes Of Men </a:t>
            </a:r>
            <a:endParaRPr kumimoji="1" lang="zh-CN" altLang="en-US" sz="4400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147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0" y="317517"/>
            <a:ext cx="8799586" cy="588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400" dirty="0" smtClean="0">
                <a:solidFill>
                  <a:schemeClr val="tx2"/>
                </a:solidFill>
                <a:latin typeface="Cambria"/>
                <a:cs typeface="Cambria"/>
              </a:rPr>
              <a:t>God </a:t>
            </a:r>
            <a:r>
              <a:rPr lang="en-US" altLang="zh-CN" sz="4400" dirty="0">
                <a:solidFill>
                  <a:schemeClr val="tx2"/>
                </a:solidFill>
                <a:latin typeface="Cambria"/>
                <a:cs typeface="Cambria"/>
              </a:rPr>
              <a:t>is faithful to keep His promises on time, regardless of the schemes of men. </a:t>
            </a:r>
            <a:endParaRPr kumimoji="1" lang="zh-CN" altLang="en-US" sz="4400" dirty="0">
              <a:solidFill>
                <a:schemeClr val="tx2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0086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45580"/>
            <a:ext cx="8229600" cy="1143000"/>
          </a:xfrm>
        </p:spPr>
        <p:txBody>
          <a:bodyPr/>
          <a:lstStyle/>
          <a:p>
            <a:r>
              <a:rPr kumimoji="1" lang="en-US" altLang="zh-CN" dirty="0" smtClean="0">
                <a:latin typeface="Cambria"/>
                <a:cs typeface="Cambria"/>
              </a:rPr>
              <a:t>Count Our Blessings Everyday!</a:t>
            </a:r>
            <a:endParaRPr kumimoji="1" lang="zh-CN" altLang="en-US" dirty="0"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58" y="584904"/>
            <a:ext cx="7441579" cy="5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45580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mbria"/>
                <a:cs typeface="Cambria"/>
              </a:rPr>
              <a:t>Intentionally trust and wait upon Him </a:t>
            </a:r>
            <a:endParaRPr kumimoji="1" lang="zh-CN" altLang="en-US" dirty="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49" y="346572"/>
            <a:ext cx="7456391" cy="559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133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3394" y="367654"/>
            <a:ext cx="5330606" cy="6520926"/>
          </a:xfrm>
        </p:spPr>
        <p:txBody>
          <a:bodyPr>
            <a:noAutofit/>
          </a:bodyPr>
          <a:lstStyle/>
          <a:p>
            <a:r>
              <a:rPr lang="en-US" altLang="zh-CN" sz="2800" dirty="0">
                <a:latin typeface="Cambria"/>
                <a:cs typeface="Cambria"/>
              </a:rPr>
              <a:t>“Strength of my heart, </a:t>
            </a:r>
            <a:br>
              <a:rPr lang="en-US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I need not fail,</a:t>
            </a:r>
            <a:r>
              <a:rPr lang="en-SG" altLang="zh-CN" sz="2800" dirty="0">
                <a:latin typeface="Cambria"/>
                <a:cs typeface="Cambria"/>
              </a:rPr>
              <a:t/>
            </a:r>
            <a:br>
              <a:rPr lang="en-SG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Not mind to fear but to obey,</a:t>
            </a:r>
            <a:r>
              <a:rPr lang="en-SG" altLang="zh-CN" sz="2800" dirty="0">
                <a:latin typeface="Cambria"/>
                <a:cs typeface="Cambria"/>
              </a:rPr>
              <a:t/>
            </a:r>
            <a:br>
              <a:rPr lang="en-SG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With such a Leader, </a:t>
            </a:r>
            <a:br>
              <a:rPr lang="en-US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who could quail?</a:t>
            </a:r>
            <a:r>
              <a:rPr lang="en-SG" altLang="zh-CN" sz="2800" dirty="0">
                <a:latin typeface="Cambria"/>
                <a:cs typeface="Cambria"/>
              </a:rPr>
              <a:t/>
            </a:r>
            <a:br>
              <a:rPr lang="en-SG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Thou art as Thou wert yesterday.</a:t>
            </a:r>
            <a:r>
              <a:rPr lang="en-SG" altLang="zh-CN" sz="2800" dirty="0">
                <a:latin typeface="Cambria"/>
                <a:cs typeface="Cambria"/>
              </a:rPr>
              <a:t/>
            </a:r>
            <a:br>
              <a:rPr lang="en-SG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Strength of my heart, </a:t>
            </a:r>
            <a:br>
              <a:rPr lang="en-US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I rest in Thee,</a:t>
            </a:r>
            <a:r>
              <a:rPr lang="en-SG" altLang="zh-CN" sz="2800" dirty="0">
                <a:latin typeface="Cambria"/>
                <a:cs typeface="Cambria"/>
              </a:rPr>
              <a:t/>
            </a:r>
            <a:br>
              <a:rPr lang="en-SG" altLang="zh-CN" sz="2800" dirty="0">
                <a:latin typeface="Cambria"/>
                <a:cs typeface="Cambria"/>
              </a:rPr>
            </a:br>
            <a:r>
              <a:rPr lang="en-US" altLang="zh-CN" sz="2800" dirty="0">
                <a:latin typeface="Cambria"/>
                <a:cs typeface="Cambria"/>
              </a:rPr>
              <a:t>Fulfill Thy purposes through me.”</a:t>
            </a:r>
            <a:r>
              <a:rPr lang="en-SG" altLang="zh-CN" sz="2800" dirty="0">
                <a:latin typeface="Cambria"/>
                <a:cs typeface="Cambria"/>
              </a:rPr>
              <a:t> </a:t>
            </a:r>
            <a:r>
              <a:rPr lang="en-SG" altLang="zh-CN" sz="2800" dirty="0" smtClean="0">
                <a:latin typeface="Cambria"/>
                <a:cs typeface="Cambria"/>
              </a:rPr>
              <a:t/>
            </a:r>
            <a:br>
              <a:rPr lang="en-SG" altLang="zh-CN" sz="2800" dirty="0" smtClean="0">
                <a:latin typeface="Cambria"/>
                <a:cs typeface="Cambria"/>
              </a:rPr>
            </a:br>
            <a:r>
              <a:rPr lang="en-SG" altLang="zh-CN" sz="2800" dirty="0" smtClean="0">
                <a:latin typeface="Cambria"/>
                <a:cs typeface="Cambria"/>
              </a:rPr>
              <a:t/>
            </a:r>
            <a:br>
              <a:rPr lang="en-SG" altLang="zh-CN" sz="2800" dirty="0" smtClean="0">
                <a:latin typeface="Cambria"/>
                <a:cs typeface="Cambria"/>
              </a:rPr>
            </a:br>
            <a:r>
              <a:rPr lang="en-SG" altLang="zh-CN" sz="2800" dirty="0" smtClean="0">
                <a:latin typeface="Cambria"/>
                <a:cs typeface="Cambria"/>
              </a:rPr>
              <a:t>~ Amy Carmichael ~</a:t>
            </a:r>
            <a:endParaRPr kumimoji="1" lang="zh-CN" altLang="en-US" sz="2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3205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20" y="317517"/>
            <a:ext cx="8799586" cy="588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400" dirty="0" smtClean="0">
                <a:solidFill>
                  <a:schemeClr val="tx2"/>
                </a:solidFill>
                <a:latin typeface="Cambria"/>
                <a:cs typeface="Cambria"/>
              </a:rPr>
              <a:t>God </a:t>
            </a:r>
            <a:r>
              <a:rPr lang="en-US" altLang="zh-CN" sz="4400" dirty="0">
                <a:solidFill>
                  <a:schemeClr val="tx2"/>
                </a:solidFill>
                <a:latin typeface="Cambria"/>
                <a:cs typeface="Cambria"/>
              </a:rPr>
              <a:t>is </a:t>
            </a:r>
            <a:r>
              <a:rPr lang="en-US" altLang="zh-CN" sz="4400" dirty="0" smtClean="0">
                <a:solidFill>
                  <a:schemeClr val="tx2"/>
                </a:solidFill>
                <a:latin typeface="Cambria"/>
                <a:cs typeface="Cambria"/>
              </a:rPr>
              <a:t>faithful. He will keep </a:t>
            </a:r>
            <a:r>
              <a:rPr lang="en-US" altLang="zh-CN" sz="4400" dirty="0">
                <a:solidFill>
                  <a:schemeClr val="tx2"/>
                </a:solidFill>
                <a:latin typeface="Cambria"/>
                <a:cs typeface="Cambria"/>
              </a:rPr>
              <a:t>His promises on time, regardless of the schemes of men. </a:t>
            </a:r>
            <a:endParaRPr kumimoji="1" lang="zh-CN" altLang="en-US" sz="4400" dirty="0">
              <a:solidFill>
                <a:schemeClr val="tx2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4715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255</Words>
  <Application>Microsoft Macintosh PowerPoint</Application>
  <PresentationFormat>On-screen Show (4:3)</PresentationFormat>
  <Paragraphs>19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Orbit</vt:lpstr>
      <vt:lpstr>The God, the Bad, and the Ugly (Genesis 30:25-43)</vt:lpstr>
      <vt:lpstr>PowerPoint Presentation</vt:lpstr>
      <vt:lpstr>PowerPoint Presentation</vt:lpstr>
      <vt:lpstr>PowerPoint Presentation</vt:lpstr>
      <vt:lpstr>PowerPoint Presentation</vt:lpstr>
      <vt:lpstr>Count Our Blessings Everyday!</vt:lpstr>
      <vt:lpstr>Intentionally trust and wait upon Him </vt:lpstr>
      <vt:lpstr>“Strength of my heart,  I need not fail, Not mind to fear but to obey, With such a Leader,  who could quail? Thou art as Thou wert yesterday. Strength of my heart,  I rest in Thee, Fulfill Thy purposes through me.”   ~ Amy Carmichael ~</vt:lpstr>
      <vt:lpstr>PowerPoint Presentation</vt:lpstr>
      <vt:lpstr>The God, the Bad, and the Ugly</vt:lpstr>
      <vt:lpstr>Black</vt:lpstr>
      <vt:lpstr>OT Preaching link at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Wan</dc:creator>
  <cp:lastModifiedBy>Rick Griffith</cp:lastModifiedBy>
  <cp:revision>14</cp:revision>
  <dcterms:created xsi:type="dcterms:W3CDTF">2016-10-16T10:25:04Z</dcterms:created>
  <dcterms:modified xsi:type="dcterms:W3CDTF">2016-12-09T01:37:55Z</dcterms:modified>
</cp:coreProperties>
</file>